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2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5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0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5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1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1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14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3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3A83B5-27C6-41A1-9E12-14175DE17A94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9EDC2B-6FBD-4891-A4CE-C11E4F6D1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9200" y="1274618"/>
            <a:ext cx="2230582" cy="7481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0198" y="2022764"/>
            <a:ext cx="9068586" cy="2590800"/>
          </a:xfrm>
        </p:spPr>
        <p:txBody>
          <a:bodyPr>
            <a:normAutofit fontScale="90000"/>
          </a:bodyPr>
          <a:lstStyle/>
          <a:p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Творческая мастерская в детском саду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116684" cy="84590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/>
              <a:t> </a:t>
            </a:r>
            <a:r>
              <a:rPr lang="ru-RU" sz="2600" b="1" dirty="0">
                <a:solidFill>
                  <a:schemeClr val="tx2"/>
                </a:solidFill>
              </a:rPr>
              <a:t>Мезенцева Е.Ю</a:t>
            </a:r>
            <a:endParaRPr lang="ru-RU" sz="2600" dirty="0">
              <a:solidFill>
                <a:schemeClr val="tx2"/>
              </a:solidFill>
            </a:endParaRPr>
          </a:p>
          <a:p>
            <a:pPr algn="r"/>
            <a:r>
              <a:rPr lang="ru-RU" sz="2600" b="1" dirty="0">
                <a:solidFill>
                  <a:schemeClr val="tx2"/>
                </a:solidFill>
              </a:rPr>
              <a:t>                                                               Кузнецова Т.В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ezentsevAS\Desktop\мастерская\DSC063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7116"/>
            <a:ext cx="5971311" cy="364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MezentsevAS\Desktop\SAM_210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7" y="-346364"/>
            <a:ext cx="6220693" cy="739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ezentsevAS\Desktop\IMG_20170406_105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6630"/>
            <a:ext cx="5971309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01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5394"/>
            <a:ext cx="10058400" cy="13716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Мастерская по развитию коммуникативных способностей</a:t>
            </a:r>
            <a:endParaRPr lang="ru-RU" sz="5300" dirty="0"/>
          </a:p>
        </p:txBody>
      </p:sp>
      <p:pic>
        <p:nvPicPr>
          <p:cNvPr id="4" name="Рисунок 3" descr="C:\Users\MezentsevAS\Desktop\мастерская\DSC002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2" y="2103120"/>
            <a:ext cx="5627110" cy="3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MezentsevAS\Desktop\мастерская\DSC0629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2103120"/>
            <a:ext cx="5361710" cy="393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09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MezentsevAS\Desktop\мама\Новая папка (2)\Новая папка\Новая папка\МАМА\Новая папка (2)\Ольга Васильевна\DSC002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4" y="145905"/>
            <a:ext cx="5547447" cy="338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ezentsevAS\Desktop\мастерская\IMG_05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0" y="145905"/>
            <a:ext cx="6212465" cy="338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ezentsevAS\Desktop\мастерская\DSC065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3" y="3532909"/>
            <a:ext cx="5547446" cy="310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ezentsevAS\Desktop\мастерская\DSC063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89" y="3533717"/>
            <a:ext cx="6212466" cy="3102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10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ezentsevAS\Desktop\DSC037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6113" cy="415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MezentsevAS\Desktop\мастерская\IMG_060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12" y="2656788"/>
            <a:ext cx="6225887" cy="420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05" y="99840"/>
            <a:ext cx="2598463" cy="24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4152378"/>
            <a:ext cx="2727613" cy="25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3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151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Художественная мастерская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MezentsevAS\Desktop\DSC075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3" y="1357744"/>
            <a:ext cx="5213638" cy="525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MezentsevAS\Desktop\DSC0757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4" y="1357744"/>
            <a:ext cx="6218093" cy="5250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09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ezentsevAS\Desktop\DSC075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3"/>
            <a:ext cx="5691621" cy="370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ezentsevAS\Desktop\DSC075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21" y="-1643"/>
            <a:ext cx="6500379" cy="3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ezentsevAS\Desktop\DSC076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164"/>
            <a:ext cx="5691621" cy="326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ezentsevAS\Desktop\DSC076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21" y="3699162"/>
            <a:ext cx="6500379" cy="31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41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670303"/>
            <a:ext cx="10058400" cy="5488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Мастерская добрых дел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:\DCIM\101MSDCF\DSC071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6" y="1219200"/>
            <a:ext cx="5472979" cy="481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ezentsevAS\Desktop\DSC073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1232708"/>
            <a:ext cx="5763491" cy="4802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02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04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Познавательная мастерская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G:\DCIM\101MSDCF\DSC071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3" y="1233055"/>
            <a:ext cx="5905067" cy="480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G:\DCIM\101MSDCF\DSC0713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3" y="1233054"/>
            <a:ext cx="5787304" cy="4801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980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:\DCIM\101MSDCF\DSC071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91"/>
            <a:ext cx="6096000" cy="477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G:\DCIM\101MSDCF\DSC0714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72341"/>
            <a:ext cx="6096000" cy="474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15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274320"/>
            <a:ext cx="11693237" cy="162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Так интересно и с пользой проводить занятия с детьми дома. Ведь дети любят фантазировать не только в детском саду, но и дома, вместе с родителями. А природный материал – самый доступный, самый безопасный и самый интересный материал для творчества детей.</a:t>
            </a:r>
          </a:p>
          <a:p>
            <a:endParaRPr lang="ru-RU" dirty="0"/>
          </a:p>
        </p:txBody>
      </p:sp>
      <p:pic>
        <p:nvPicPr>
          <p:cNvPr id="4" name="Рисунок 3" descr="C:\Users\MezentsevAS\Desktop\мастерская\IMG_31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1898072"/>
            <a:ext cx="5334001" cy="476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ezentsevAS\Desktop\мастерская\IMG_31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1898072"/>
            <a:ext cx="6483928" cy="4765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35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898" y="355713"/>
            <a:ext cx="7226066" cy="3828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«</a:t>
            </a:r>
            <a:r>
              <a:rPr lang="ru-RU" sz="2200" b="1" dirty="0">
                <a:solidFill>
                  <a:schemeClr val="tx2"/>
                </a:solidFill>
              </a:rPr>
              <a:t>Ребенок по своей природе – пытливый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</a:rPr>
              <a:t>исследователь, открыватель мира. Так пусть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перед </a:t>
            </a:r>
            <a:r>
              <a:rPr lang="ru-RU" sz="2200" b="1" dirty="0">
                <a:solidFill>
                  <a:schemeClr val="tx2"/>
                </a:solidFill>
              </a:rPr>
              <a:t>ним открывается чудесный мир в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</a:rPr>
              <a:t>живых красках, ярких и трепетных звуках, в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сказке</a:t>
            </a:r>
            <a:r>
              <a:rPr lang="ru-RU" sz="2200" b="1" dirty="0">
                <a:solidFill>
                  <a:schemeClr val="tx2"/>
                </a:solidFill>
              </a:rPr>
              <a:t>, игре, в собственном творчестве, в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красоте</a:t>
            </a:r>
            <a:r>
              <a:rPr lang="ru-RU" sz="2200" b="1" dirty="0">
                <a:solidFill>
                  <a:schemeClr val="tx2"/>
                </a:solidFill>
              </a:rPr>
              <a:t>. Через сказку, игру, через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неповторимое </a:t>
            </a:r>
            <a:r>
              <a:rPr lang="ru-RU" sz="2200" b="1" dirty="0">
                <a:solidFill>
                  <a:schemeClr val="tx2"/>
                </a:solidFill>
              </a:rPr>
              <a:t>детское творчество – верная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дорога </a:t>
            </a:r>
            <a:r>
              <a:rPr lang="ru-RU" sz="2200" b="1" dirty="0">
                <a:solidFill>
                  <a:schemeClr val="tx2"/>
                </a:solidFill>
              </a:rPr>
              <a:t>к сердцу ребенка.»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196" y="4420013"/>
            <a:ext cx="341894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 Сухомлинский</a:t>
            </a:r>
            <a:r>
              <a:rPr lang="ru-RU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06" y="883421"/>
            <a:ext cx="5491306" cy="61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48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48" y="5940147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48" y="5940147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48" y="593437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48" y="506385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48" y="593437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748" y="593437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48" y="593437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48" y="593437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48" y="693174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48" y="1568099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48" y="2438735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214" y="3304734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48" y="4184296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48" y="-16842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ezentsevAS\Desktop\мастерская\IMG_31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4285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MezentsevAS\Desktop\мастерская\IMG_323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0"/>
            <a:ext cx="576349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12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Результаты работы творческой мастерской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1770611"/>
            <a:ext cx="11748655" cy="2870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400" b="1" dirty="0">
                <a:solidFill>
                  <a:schemeClr val="tx2"/>
                </a:solidFill>
              </a:rPr>
              <a:t>Более высокий уровень творческой деятельности детей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- Сплочение детского коллектива, расширение круга контактов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</a:t>
            </a:r>
            <a:r>
              <a:rPr lang="ru-RU" sz="2400" b="1" dirty="0">
                <a:solidFill>
                  <a:schemeClr val="tx2"/>
                </a:solidFill>
              </a:rPr>
              <a:t>Создание творческих проектов с детьми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-Взаимное доверие и взаимопомощь между детьми на основе доброжелательности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</a:t>
            </a:r>
            <a:r>
              <a:rPr lang="ru-RU" sz="2400" b="1" dirty="0">
                <a:solidFill>
                  <a:schemeClr val="tx2"/>
                </a:solidFill>
              </a:rPr>
              <a:t>Более высокий уровень адаптации детей к обществу путем усвоения социального опыта, духовно-нравственных ценностей</a:t>
            </a:r>
          </a:p>
          <a:p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34" y="3962399"/>
            <a:ext cx="4542766" cy="32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6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10" y="6045215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64" y="6041763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18" y="6035994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72" y="6035994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" y="511696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26" y="5995565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80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4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1155213"/>
            <a:ext cx="10058400" cy="1371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799" y="2726574"/>
            <a:ext cx="10058400" cy="393192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9" y="2887287"/>
            <a:ext cx="11709641" cy="31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5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1" y="329739"/>
            <a:ext cx="11596255" cy="2926079"/>
          </a:xfrm>
        </p:spPr>
        <p:txBody>
          <a:bodyPr/>
          <a:lstStyle/>
          <a:p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Творчество</a:t>
            </a:r>
            <a:r>
              <a:rPr lang="ru-RU" sz="28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незаменимое занятие для общего развития ребенка. Хорошо, если ребёнок видит красоту и разнообразие окружающего нас мира. Но ещё лучше, если он не только замечает эту красоту, но и старается украсить своими руками этот мир. Дети должны быть не просто пассивными наблюдателями, но и творцами, участвующими в процессе превращения.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6" y="3478723"/>
            <a:ext cx="6439454" cy="3139733"/>
          </a:xfrm>
          <a:prstGeom prst="rect">
            <a:avLst/>
          </a:prstGeom>
        </p:spPr>
      </p:pic>
      <p:pic>
        <p:nvPicPr>
          <p:cNvPr id="5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376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6896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80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32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0" y="5747936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96" y="5747936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126" y="5724296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26" y="571662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526" y="5765912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26" y="4804484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26" y="389234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26" y="301799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77337"/>
            <a:ext cx="11568546" cy="393192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форм образовательной деятельности, позволяющая детям проявить свою инициативу , так как предоставляется возможность для удовлетворения своих желаний и потребностей в творчестве.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работы в творческой мастерской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сохранение в ребенке творческого начала, оказании помощи в реализации его возможностей, способствование развитию самостоятельности и творческой инициативы.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3" y="3602772"/>
            <a:ext cx="5846618" cy="32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480"/>
            <a:ext cx="920601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2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64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64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64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64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08" y="5987480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" y="504836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" y="4177848"/>
            <a:ext cx="920600" cy="8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357446"/>
            <a:ext cx="10058400" cy="13716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творческой мастерской как формы работы с детьми: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3617970"/>
            <a:ext cx="8326216" cy="292330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Открытие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нового смысла процесса обучения – ребенок обучает себя сам, опираясь на свой творческий потенциал.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Быстрый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эффективный способ приобретения навыков и умений, способ обучения незаметный для самого ребенка.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27" y="3297382"/>
            <a:ext cx="4282373" cy="32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818" y="1417368"/>
            <a:ext cx="1163781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Творческое начало, которое несет в себе сама идея такой деятельности.  </a:t>
            </a: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Импровизационный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деятельности.</a:t>
            </a: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 стиль поведения всех участников, включая педагога.</a:t>
            </a: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Партнерские взаимоотношения педагога 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36290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399309"/>
            <a:ext cx="11707090" cy="3283527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450"/>
              </a:spcBef>
              <a:spcAft>
                <a:spcPts val="45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такой форме организации деятельности дети «играют первую скрипку»: сами придумывают идею и содержание деятельности, способы достижения цели.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450"/>
              </a:spcBef>
              <a:spcAft>
                <a:spcPts val="45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реализует свои интересы через собственную инициативу.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450"/>
              </a:spcBef>
              <a:spcAft>
                <a:spcPts val="45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Атмосфера психологической свободы и безопасности, разумной дозволенности, игры, спонтанности. Даже самый застенчивый ребенок находит возможность проявить себя, показать свою индивидуальность.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450"/>
              </a:spcBef>
              <a:spcAft>
                <a:spcPts val="450"/>
              </a:spcAft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шаблонов – ребенок чувствует себя творцом. Он получает удовольствие от того, что может реализовать себя в творческой деятельности.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360219"/>
            <a:ext cx="12025744" cy="13716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творческой мастерской как формы работы с детьми: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2" name="Picture 2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988" flipH="1">
            <a:off x="5497333" y="3990835"/>
            <a:ext cx="6268397" cy="34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351648"/>
            <a:ext cx="10058400" cy="1460526"/>
          </a:xfrm>
        </p:spPr>
        <p:txBody>
          <a:bodyPr>
            <a:normAutofit fontScale="90000"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работы в «творческой мастерской»: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1565563"/>
            <a:ext cx="9102437" cy="5292437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изобразительных навыков и умений 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умения свободно выражать свой замысел 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умения работать с разнообразным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материалом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внимания и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усидчивости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уверенности в своих силах 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мелкой моторики рук 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творческих способностей, воображения </a:t>
            </a:r>
            <a:endParaRPr lang="ru-RU" sz="26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Накапливание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обогащение жизненного опыта детей Развитие эстетических чувств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94" y="2954275"/>
            <a:ext cx="4301406" cy="38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0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698012"/>
            <a:ext cx="10058400" cy="936824"/>
          </a:xfrm>
        </p:spPr>
        <p:txBody>
          <a:bodyPr>
            <a:normAutofit fontScale="9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творческих мастерских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964" y="1438101"/>
            <a:ext cx="10058400" cy="3931920"/>
          </a:xfrm>
        </p:spPr>
        <p:txBody>
          <a:bodyPr/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-Театральная мастерская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-Мастерская по развитию коммуникативных способностей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Художественная мастерская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Мастерская добрых дел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Познавательная мастерская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´ÐµÑÑÐºÐ¸Ð¹ ÑÐ°Ð´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2493819"/>
            <a:ext cx="6691745" cy="47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9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6340"/>
            <a:ext cx="10058400" cy="784424"/>
          </a:xfrm>
        </p:spPr>
        <p:txBody>
          <a:bodyPr>
            <a:normAutofit fontScale="90000"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Театральная мастерская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ezentsevAS\Desktop\мастерская\DSC002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18" y="1260764"/>
            <a:ext cx="7853364" cy="516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105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89</TotalTime>
  <Words>528</Words>
  <Application>Microsoft Office PowerPoint</Application>
  <PresentationFormat>Широкоэкранный</PresentationFormat>
  <Paragraphs>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Garamond</vt:lpstr>
      <vt:lpstr>Times New Roman</vt:lpstr>
      <vt:lpstr>Савон</vt:lpstr>
      <vt:lpstr>Творческая мастерская в детском саду </vt:lpstr>
      <vt:lpstr>Презентация PowerPoint</vt:lpstr>
      <vt:lpstr>Презентация PowerPoint</vt:lpstr>
      <vt:lpstr>Презентация PowerPoint</vt:lpstr>
      <vt:lpstr>Особенности творческой мастерской как формы работы с детьми:  </vt:lpstr>
      <vt:lpstr>Особенности творческой мастерской как формы работы с детьми:  </vt:lpstr>
      <vt:lpstr>Задачи работы в «творческой мастерской»:  </vt:lpstr>
      <vt:lpstr>Виды творческих мастерских  </vt:lpstr>
      <vt:lpstr>Театральная мастерская </vt:lpstr>
      <vt:lpstr>Презентация PowerPoint</vt:lpstr>
      <vt:lpstr> Мастерская по развитию коммуникативных способностей</vt:lpstr>
      <vt:lpstr>Презентация PowerPoint</vt:lpstr>
      <vt:lpstr>Презентация PowerPoint</vt:lpstr>
      <vt:lpstr>Художественная мастерская </vt:lpstr>
      <vt:lpstr>Презентация PowerPoint</vt:lpstr>
      <vt:lpstr>Мастерская добрых дел </vt:lpstr>
      <vt:lpstr>Познавательная мастерская </vt:lpstr>
      <vt:lpstr>Презентация PowerPoint</vt:lpstr>
      <vt:lpstr>Презентация PowerPoint</vt:lpstr>
      <vt:lpstr>Презентация PowerPoint</vt:lpstr>
      <vt:lpstr>Результаты работы творческой мастерской 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в детском саду </dc:title>
  <dc:creator>Пользователь</dc:creator>
  <cp:lastModifiedBy>Пользователь</cp:lastModifiedBy>
  <cp:revision>10</cp:revision>
  <dcterms:created xsi:type="dcterms:W3CDTF">2019-04-06T03:59:21Z</dcterms:created>
  <dcterms:modified xsi:type="dcterms:W3CDTF">2019-04-07T05:10:37Z</dcterms:modified>
</cp:coreProperties>
</file>